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738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949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88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9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7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426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61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30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98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15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6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5F8A-FAB6-4F07-BD31-DE081602FE4D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AE7C-8E0E-4185-B071-634102E97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9839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24744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UNIFICATION OF GERMANY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CIRCUMSTANCES</a:t>
            </a:r>
          </a:p>
          <a:p>
            <a:pPr algn="just"/>
            <a:r>
              <a:rPr lang="en-US" dirty="0" smtClean="0">
                <a:latin typeface="Colonna MT" pitchFamily="82" charset="0"/>
              </a:rPr>
              <a:t>NAPOLEON BONAPARTE:</a:t>
            </a:r>
          </a:p>
          <a:p>
            <a:pPr algn="just"/>
            <a:r>
              <a:rPr lang="en-US" dirty="0" smtClean="0">
                <a:latin typeface="Colonna MT" pitchFamily="82" charset="0"/>
              </a:rPr>
              <a:t>		CONFEDERATION OF RHINE</a:t>
            </a:r>
            <a:r>
              <a:rPr lang="en-US" smtClean="0">
                <a:latin typeface="Colonna MT" pitchFamily="82" charset="0"/>
              </a:rPr>
              <a:t>: 1806			300 </a:t>
            </a:r>
            <a:r>
              <a:rPr lang="en-US" dirty="0" smtClean="0">
                <a:latin typeface="Colonna MT" pitchFamily="82" charset="0"/>
              </a:rPr>
              <a:t>GERMAN STATES           38 STATES</a:t>
            </a:r>
          </a:p>
          <a:p>
            <a:pPr algn="just"/>
            <a:r>
              <a:rPr lang="en-US" dirty="0" smtClean="0">
                <a:latin typeface="Colonna MT" pitchFamily="82" charset="0"/>
              </a:rPr>
              <a:t>CONGRESS OF VIENNA:</a:t>
            </a:r>
          </a:p>
          <a:p>
            <a:pPr algn="just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STATUS QUO OF 1815 GERMANY</a:t>
            </a:r>
          </a:p>
          <a:p>
            <a:pPr algn="just"/>
            <a:r>
              <a:rPr lang="en-US" dirty="0" smtClean="0">
                <a:latin typeface="Colonna MT" pitchFamily="82" charset="0"/>
              </a:rPr>
              <a:t>SPIRIT OF NATIONALISM:</a:t>
            </a:r>
          </a:p>
          <a:p>
            <a:pPr algn="just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PHILOSOPHERS, POETS, WRITERS, 			PROFESSORS AND STUDENTS</a:t>
            </a:r>
            <a:endParaRPr lang="en-IN" dirty="0">
              <a:latin typeface="Colonna MT" pitchFamily="82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652120" y="30689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7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9905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CIRCUMSTANCES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8229600" cy="5181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Colonna MT" pitchFamily="82" charset="0"/>
              </a:rPr>
              <a:t>SOCITIES OF STUDENTS:</a:t>
            </a:r>
          </a:p>
          <a:p>
            <a:pPr algn="l"/>
            <a:r>
              <a:rPr lang="en-US" sz="2800" dirty="0">
                <a:latin typeface="Colonna MT" pitchFamily="82" charset="0"/>
              </a:rPr>
              <a:t> </a:t>
            </a:r>
            <a:r>
              <a:rPr lang="en-US" sz="2800" dirty="0" smtClean="0">
                <a:latin typeface="Colonna MT" pitchFamily="82" charset="0"/>
              </a:rPr>
              <a:t>      UNIVERSITY OF JENA: CENTRE OF LIBERALISM</a:t>
            </a:r>
          </a:p>
          <a:p>
            <a:pPr marL="625475" algn="l"/>
            <a:r>
              <a:rPr lang="en-US" sz="2800" dirty="0" smtClean="0">
                <a:latin typeface="Colonna MT" pitchFamily="82" charset="0"/>
              </a:rPr>
              <a:t>1815: UNIFICATION MOVEMENT</a:t>
            </a:r>
          </a:p>
          <a:p>
            <a:pPr marL="625475" algn="l"/>
            <a:r>
              <a:rPr lang="en-US" sz="2800" dirty="0" smtClean="0">
                <a:latin typeface="Colonna MT" pitchFamily="82" charset="0"/>
              </a:rPr>
              <a:t>1817: 16 UNIVERSITIES</a:t>
            </a:r>
          </a:p>
          <a:p>
            <a:pPr algn="l"/>
            <a:endParaRPr lang="en-US" sz="2800" dirty="0" smtClean="0">
              <a:latin typeface="Colonna MT" pitchFamily="82" charset="0"/>
            </a:endParaRPr>
          </a:p>
          <a:p>
            <a:pPr algn="l"/>
            <a:r>
              <a:rPr lang="en-US" sz="2800" dirty="0" smtClean="0">
                <a:latin typeface="Colonna MT" pitchFamily="82" charset="0"/>
              </a:rPr>
              <a:t>CARLSBAD DEGREE:</a:t>
            </a:r>
          </a:p>
          <a:p>
            <a:pPr indent="579438" algn="l"/>
            <a:r>
              <a:rPr lang="en-US" sz="2800" dirty="0" smtClean="0">
                <a:latin typeface="Colonna MT" pitchFamily="82" charset="0"/>
              </a:rPr>
              <a:t>AUGUST 18819: MINISTERS OF GERMAN STATES</a:t>
            </a:r>
          </a:p>
          <a:p>
            <a:pPr indent="579438" algn="l"/>
            <a:r>
              <a:rPr lang="en-US" sz="2800" dirty="0" smtClean="0">
                <a:latin typeface="Colonna MT" pitchFamily="82" charset="0"/>
              </a:rPr>
              <a:t>PROVISIONS: REPRESENTATIVE- STUDENTS- 	PROFESSORS- UNIVERSITIES- PUBLICATION- 	POLICE SYSTEM….. AUSTRIAN CONTYROL</a:t>
            </a:r>
          </a:p>
          <a:p>
            <a:pPr algn="l"/>
            <a:endParaRPr lang="en-US" sz="2800" dirty="0" smtClean="0">
              <a:latin typeface="Colonna MT" pitchFamily="82" charset="0"/>
            </a:endParaRPr>
          </a:p>
          <a:p>
            <a:pPr indent="579438" algn="l"/>
            <a:endParaRPr lang="en-US" sz="28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7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CIRCUMSTANCES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90600"/>
            <a:ext cx="8229600" cy="5867400"/>
          </a:xfrm>
        </p:spPr>
        <p:txBody>
          <a:bodyPr/>
          <a:lstStyle/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ZOLLVEREIN: CUSTOMERS’ UNION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PRUSSIA: 1818: TRAFFIC REFORM LAW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RAW MATERIL: FREE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FINISHED GOODS: 10%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COLONIAL GOODS: 20%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INTERNAL CUSTOMS: ABOLISH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TRANSIT DUTIES: HEAVY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Economic Bond OR </a:t>
            </a:r>
            <a:r>
              <a:rPr lang="en-US" dirty="0">
                <a:latin typeface="Colonna MT" pitchFamily="82" charset="0"/>
              </a:rPr>
              <a:t>E</a:t>
            </a:r>
            <a:r>
              <a:rPr lang="en-US" dirty="0" smtClean="0">
                <a:latin typeface="Colonna MT" pitchFamily="82" charset="0"/>
              </a:rPr>
              <a:t>conomic Union</a:t>
            </a:r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7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CIRCUMSTANCES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8458200" cy="57150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ENLIGNTENED PERSONALITIES: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</a:t>
            </a:r>
            <a:r>
              <a:rPr lang="en-US" u="sng" dirty="0" smtClean="0">
                <a:latin typeface="Colonna MT" pitchFamily="82" charset="0"/>
              </a:rPr>
              <a:t>FERDERICK WILLIAM IV: 1840-1861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LIBERATION- ALL PROVINCIAL 	MEETING- UNITED PROVINCIAL DIET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</a:t>
            </a:r>
            <a:r>
              <a:rPr lang="en-US" u="sng" dirty="0" smtClean="0">
                <a:latin typeface="Colonna MT" pitchFamily="82" charset="0"/>
              </a:rPr>
              <a:t>WILLIAM I: 1861-1888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REFORM PRUSSIAN ARMY- NO GRANT 	BY PARLIAMENT- 1862: BISMARK : CHANZ</a:t>
            </a:r>
          </a:p>
          <a:p>
            <a:pPr algn="l"/>
            <a:r>
              <a:rPr lang="en-US" dirty="0">
                <a:latin typeface="Colonna MT" pitchFamily="82" charset="0"/>
              </a:rPr>
              <a:t> </a:t>
            </a:r>
            <a:r>
              <a:rPr lang="en-US" dirty="0" smtClean="0">
                <a:latin typeface="Colonna MT" pitchFamily="82" charset="0"/>
              </a:rPr>
              <a:t>   </a:t>
            </a:r>
            <a:r>
              <a:rPr lang="en-US" u="sng" dirty="0" smtClean="0">
                <a:latin typeface="Colonna MT" pitchFamily="82" charset="0"/>
              </a:rPr>
              <a:t>OTTO VON BISMARK: 1815-1894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BLOOD AND IRON POLICY- STRENGTH		MILITARY- DIPLOMACY- WARFARE</a:t>
            </a:r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9143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UNIFICATION MOVEMENT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143000"/>
            <a:ext cx="8305800" cy="5562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MILITARY REORMS: 1862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BUIL UP MILITARY… GENERAL TAXATION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CONGRESS OF PRINCES: 1863</a:t>
            </a:r>
          </a:p>
          <a:p>
            <a:pPr algn="l"/>
            <a:r>
              <a:rPr lang="en-US" dirty="0">
                <a:latin typeface="Colonna MT" pitchFamily="82" charset="0"/>
              </a:rPr>
              <a:t> </a:t>
            </a:r>
            <a:r>
              <a:rPr lang="en-US" dirty="0" smtClean="0">
                <a:latin typeface="Colonna MT" pitchFamily="82" charset="0"/>
              </a:rPr>
              <a:t>   AUSTRIA…LIBERAL NATIONALIST...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BISMARCK RUINED THE PLAS OF AUSTRIA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ISOLATING ALLIANCES:</a:t>
            </a:r>
          </a:p>
          <a:p>
            <a:pPr algn="l"/>
            <a:r>
              <a:rPr lang="en-US" dirty="0">
                <a:latin typeface="Colonna MT" pitchFamily="82" charset="0"/>
              </a:rPr>
              <a:t> </a:t>
            </a:r>
            <a:r>
              <a:rPr lang="en-US" dirty="0" smtClean="0">
                <a:latin typeface="Colonna MT" pitchFamily="82" charset="0"/>
              </a:rPr>
              <a:t>   X AUSTRIA</a:t>
            </a:r>
          </a:p>
          <a:p>
            <a:pPr algn="l"/>
            <a:r>
              <a:rPr lang="en-US" dirty="0">
                <a:latin typeface="Colonna MT" pitchFamily="82" charset="0"/>
              </a:rPr>
              <a:t> </a:t>
            </a:r>
            <a:r>
              <a:rPr lang="en-US" dirty="0" smtClean="0">
                <a:latin typeface="Colonna MT" pitchFamily="82" charset="0"/>
              </a:rPr>
              <a:t>   + RUSSIA + FRANCE + ITALY+</a:t>
            </a:r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7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UNIFICATION MOVEMENT</a:t>
            </a:r>
            <a:endParaRPr lang="en-US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534400" cy="56388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SEVEN WEEKS WAR: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SCHLESWIG- PRUSSIA- ITALY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HOLSTEIN- AUSTRIA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CONFEDERATIONS: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NORTH GERMAN CONFEDERATION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SOUTH GERMAN CONFEDERATION</a:t>
            </a:r>
          </a:p>
          <a:p>
            <a:pPr algn="l"/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4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107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UNIFICATION OF GERMANY</vt:lpstr>
      <vt:lpstr>CIRCUMSTANCES</vt:lpstr>
      <vt:lpstr>CIRCUMSTANCES</vt:lpstr>
      <vt:lpstr>CIRCUMSTANCES</vt:lpstr>
      <vt:lpstr>UNIFICATION MOVEMENT</vt:lpstr>
      <vt:lpstr>UNIFICATION MOVEMENT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UNIFICATION OF GERMANY</dc:title>
  <dc:creator>History</dc:creator>
  <cp:lastModifiedBy>History</cp:lastModifiedBy>
  <cp:revision>3</cp:revision>
  <dcterms:created xsi:type="dcterms:W3CDTF">2015-08-13T20:03:16Z</dcterms:created>
  <dcterms:modified xsi:type="dcterms:W3CDTF">2015-08-13T20:24:31Z</dcterms:modified>
</cp:coreProperties>
</file>